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306" r:id="rId9"/>
    <p:sldId id="307" r:id="rId10"/>
    <p:sldId id="308" r:id="rId11"/>
    <p:sldId id="309" r:id="rId12"/>
    <p:sldId id="539" r:id="rId1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3EBEAD"/>
    <a:srgbClr val="FF5100"/>
    <a:srgbClr val="B1DAF8"/>
    <a:srgbClr val="0199FF"/>
    <a:srgbClr val="00143F"/>
    <a:srgbClr val="E6E6E6"/>
    <a:srgbClr val="C0504D"/>
    <a:srgbClr val="D4E665"/>
    <a:srgbClr val="B1D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1"/>
    <p:restoredTop sz="83188"/>
  </p:normalViewPr>
  <p:slideViewPr>
    <p:cSldViewPr snapToGrid="0" snapToObjects="1">
      <p:cViewPr varScale="1">
        <p:scale>
          <a:sx n="42" d="100"/>
          <a:sy n="42" d="100"/>
        </p:scale>
        <p:origin x="51" y="771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-147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20.03.2016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Helmholtz free energy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formula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 reduced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equivalent theory for ML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</a:t>
            </a:r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87724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877245" cy="14991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675267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675267" cy="830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45540" cy="1936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45540" cy="1936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99075" y="2842931"/>
                <a:ext cx="44111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GB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075" y="2842931"/>
                <a:ext cx="4411144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03" y="4895231"/>
            <a:ext cx="776194" cy="803334"/>
          </a:xfrm>
          <a:prstGeom prst="rect">
            <a:avLst/>
          </a:prstGeom>
        </p:spPr>
      </p:pic>
      <p:sp>
        <p:nvSpPr>
          <p:cNvPr id="4" name="Shape 518"/>
          <p:cNvSpPr/>
          <p:nvPr/>
        </p:nvSpPr>
        <p:spPr>
          <a:xfrm>
            <a:off x="2031709" y="3122307"/>
            <a:ext cx="388538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Oren </a:t>
            </a:r>
            <a:r>
              <a:rPr lang="en-US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Etzioni</a:t>
            </a:r>
            <a:endParaRPr lang="en-US" sz="3600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pPr algn="ctr"/>
            <a:r>
              <a:rPr lang="en-US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allenai.org</a:t>
            </a:r>
            <a:endParaRPr lang="en-US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5" name="Shape 518"/>
          <p:cNvSpPr/>
          <p:nvPr/>
        </p:nvSpPr>
        <p:spPr>
          <a:xfrm>
            <a:off x="6484097" y="3122307"/>
            <a:ext cx="388538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32" y="-3029"/>
            <a:ext cx="2286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23" y="5437800"/>
            <a:ext cx="1231900" cy="9017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2019379" cy="470647"/>
            <a:chOff x="8584432" y="3509682"/>
            <a:chExt cx="2019379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48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245</Words>
  <Application>Microsoft Office PowerPoint</Application>
  <PresentationFormat>Widescreen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311</cp:revision>
  <cp:lastPrinted>2016-03-18T18:16:46Z</cp:lastPrinted>
  <dcterms:created xsi:type="dcterms:W3CDTF">2016-02-11T17:51:05Z</dcterms:created>
  <dcterms:modified xsi:type="dcterms:W3CDTF">2016-03-20T23:35:06Z</dcterms:modified>
</cp:coreProperties>
</file>